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48298" autoAdjust="0"/>
  </p:normalViewPr>
  <p:slideViewPr>
    <p:cSldViewPr snapToGrid="0">
      <p:cViewPr varScale="1">
        <p:scale>
          <a:sx n="42" d="100"/>
          <a:sy n="42" d="100"/>
        </p:scale>
        <p:origin x="2654" y="43"/>
      </p:cViewPr>
      <p:guideLst/>
    </p:cSldViewPr>
  </p:slideViewPr>
  <p:notesTextViewPr>
    <p:cViewPr>
      <p:scale>
        <a:sx n="1" d="1"/>
        <a:sy n="1" d="1"/>
      </p:scale>
      <p:origin x="0" y="-1517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DD760-4389-4E41-8CB8-D252D275D829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18D43-6FBC-4F95-9298-F01679A994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13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Compétences interculturelles pour tous?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compétences/contextes sont différents pour tout un chacun. L’approche de NovaTris ne propose donc pas de solution « clé en main », mais un accompagnement de groupes permettant une approche/réflexion individualisée.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Contexte :</a:t>
            </a:r>
            <a:endParaRPr lang="fr-F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Deux individus se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rencontrent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sont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amenés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 agir dans un même contexte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ici,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travail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équipe.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Influences :</a:t>
            </a:r>
            <a:endParaRPr lang="fr-F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contexte est partagé, les individus seront impactés par les mêmes influences, en voici une liste (non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exhaustive) 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participants, cultures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professionnelles, fonctions, expériences, valeurs, formations, croyances, cultures nationales, réseaux, sexe.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un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même contexte, deux individus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n’auront pas nécessairement besoin de développer, de mobiliser les même compétences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Prenons l’exemple de deux personnes volontairement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stéréotypées :</a:t>
            </a:r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introverti :</a:t>
            </a:r>
            <a:endParaRPr lang="fr-F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un individu est plutôt introverti il aura besoin de compétences particulières adaptées à sa personnalité, ses envies, besoins, objectifs.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 exemple, il pourrait avoir besoin de préparer le vocabulaire nécessaire (notamment si le travail en équipe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 se déroule pas dans sa langue maternelle), oser aller vers les autres, poser des questions, s’affirmer, participer à l’activité, etc.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extraverti :</a:t>
            </a:r>
            <a:endParaRPr lang="fr-FR" sz="1200" b="1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au contraire,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l’autre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 est plutôt extraverti, il aura potentiellement besoin d’autres compétences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agir avec aisance dans le même contexte 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 exemple, il devra prendre le temps d’observer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écouter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être attentif aux autres, respecter la parole de l’autre, laisser la place aux autres, etc.</a:t>
            </a:r>
          </a:p>
          <a:p>
            <a:endParaRPr lang="fr-FR" sz="1200" b="1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Attention exemple stéréotypé et compétences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partagées :</a:t>
            </a:r>
            <a:endParaRPr lang="fr-F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Bien-sûr, cet exemple est stéréotypé. Nous n’affirmons pas que tous les individus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introvertis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extravertis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ont besoins des compétences citées. L’individu peut être introverti de plusieurs manières et extraverti à sa façon…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Certaines compétences pourraient d’ailleurs être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partagées,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exemple 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faire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 compromis, faire preuve d’ouverture d’esprit, de patience, travailler sur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soi,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etc.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Conclusion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possible :</a:t>
            </a:r>
            <a:endParaRPr lang="fr-F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Enfin, bien que les influences en jeu ne soient pas du ressort direct des participants, l’individu peu réfléchir aux contextes dans lesquels il agira 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Comment me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préparer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? 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uis-je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prêt à agir dans telle ou telle situation ? Quelles sont mes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limites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? </a:t>
            </a:r>
            <a:r>
              <a:rPr lang="fr-FR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  <a:r>
              <a:rPr lang="fr-FR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omment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préparer mes interactions avec des personnes que je ne connais pas encore ou au contraire avec qui </a:t>
            </a:r>
            <a:r>
              <a:rPr lang="fr-FR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j’interagi </a:t>
            </a:r>
            <a:r>
              <a:rPr lang="fr-FR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régulièrement ?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18D43-6FBC-4F95-9298-F01679A994D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148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76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43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26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36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49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37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2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0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03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41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42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4559-AF87-4595-954F-3A9D4E1D067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96A9-2FC8-4CEB-BC93-0DA62E8BA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02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 idx="4294967295"/>
          </p:nvPr>
        </p:nvSpPr>
        <p:spPr>
          <a:xfrm>
            <a:off x="0" y="156815"/>
            <a:ext cx="9144000" cy="823913"/>
          </a:xfrm>
        </p:spPr>
        <p:txBody>
          <a:bodyPr vert="horz" lIns="720000" tIns="45720" rIns="720000" bIns="45720" rtlCol="0" anchor="ctr">
            <a:noAutofit/>
          </a:bodyPr>
          <a:lstStyle/>
          <a:p>
            <a:pPr algn="ctr"/>
            <a:r>
              <a:rPr lang="fr-FR" sz="2800" b="1" dirty="0" smtClean="0">
                <a:solidFill>
                  <a:srgbClr val="004996"/>
                </a:solidFill>
                <a:latin typeface="+mn-lt"/>
              </a:rPr>
              <a:t>Compétences interculturelles pour tous?</a:t>
            </a:r>
            <a:endParaRPr lang="fr-FR" sz="2800" b="1" dirty="0">
              <a:solidFill>
                <a:srgbClr val="004996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5927" y="991553"/>
            <a:ext cx="2324480" cy="355296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="1" i="1" dirty="0" smtClean="0">
                <a:solidFill>
                  <a:prstClr val="black"/>
                </a:solidFill>
                <a:latin typeface="Calibri"/>
              </a:rPr>
              <a:t>Travail en équipe</a:t>
            </a:r>
            <a:endParaRPr kumimoji="0" lang="fr-FR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112209" y="5652075"/>
            <a:ext cx="2133836" cy="440500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Cultures nationales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5220072" y="1422644"/>
            <a:ext cx="1756321" cy="419324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Expériences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583201" y="5662663"/>
            <a:ext cx="1377438" cy="419324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Formations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5786850" y="5656301"/>
            <a:ext cx="2599680" cy="432048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Sexe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5210786" y="5662663"/>
            <a:ext cx="1377438" cy="419324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Réseaux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6697199" y="1422644"/>
            <a:ext cx="1377438" cy="419324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Valeurs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876009" y="5662663"/>
            <a:ext cx="1377437" cy="419324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Croyances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85335" y="2172111"/>
            <a:ext cx="1168076" cy="44154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97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Oser aller vers les autres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EC97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370265" y="3588449"/>
            <a:ext cx="1080120" cy="531639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97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Poser des questions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EC97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15315" y="4589720"/>
            <a:ext cx="1080120" cy="43204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6C02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Réflexion sur soi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96C02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86850" y="2204143"/>
            <a:ext cx="1209967" cy="48367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97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Prendre le temps d’observer et d’écouter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EC97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43549" y="4860326"/>
            <a:ext cx="1209862" cy="41134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97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Participer à l’activité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EC97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26043" y="2752935"/>
            <a:ext cx="1080120" cy="43204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97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Préparer son vocabulaire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EC97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64832" y="3038837"/>
            <a:ext cx="1194403" cy="43204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97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Être attentif aux autres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EC97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85938" y="3939998"/>
            <a:ext cx="1116199" cy="43204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97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Respecter la parole de l’autre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EC97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50905" y="4788326"/>
            <a:ext cx="1080120" cy="43204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97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Laisser la place aux autres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EC97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15934" y="2579282"/>
            <a:ext cx="1080120" cy="43204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b="1" dirty="0" smtClean="0">
                <a:solidFill>
                  <a:srgbClr val="96C023"/>
                </a:solidFill>
                <a:latin typeface="Calibri"/>
              </a:rPr>
              <a:t>Faire des compromis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96C02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915315" y="3947434"/>
            <a:ext cx="1080120" cy="43204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6C02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Patience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96C02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15934" y="3246948"/>
            <a:ext cx="1080120" cy="43204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6C02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Ouverture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srgbClr val="96C02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58167" y="4347694"/>
            <a:ext cx="1080120" cy="43204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97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S’affirmer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EC97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2876994" y="2677235"/>
            <a:ext cx="1119785" cy="1984002"/>
            <a:chOff x="2876994" y="2965988"/>
            <a:chExt cx="1119785" cy="1984002"/>
          </a:xfrm>
        </p:grpSpPr>
        <p:sp>
          <p:nvSpPr>
            <p:cNvPr id="30" name="Rectangle 29"/>
            <p:cNvSpPr/>
            <p:nvPr/>
          </p:nvSpPr>
          <p:spPr>
            <a:xfrm>
              <a:off x="2876994" y="2965988"/>
              <a:ext cx="1119785" cy="1984002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 rot="9524985">
              <a:off x="3375395" y="3355718"/>
              <a:ext cx="116121" cy="82742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Introverti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endParaRP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4843226" y="2661325"/>
            <a:ext cx="1118878" cy="1994590"/>
            <a:chOff x="4910074" y="3105693"/>
            <a:chExt cx="1118878" cy="1994590"/>
          </a:xfrm>
        </p:grpSpPr>
        <p:sp>
          <p:nvSpPr>
            <p:cNvPr id="33" name="Rectangle 32"/>
            <p:cNvSpPr/>
            <p:nvPr/>
          </p:nvSpPr>
          <p:spPr>
            <a:xfrm>
              <a:off x="4910074" y="3105693"/>
              <a:ext cx="1118878" cy="1994590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rot="9524985">
              <a:off x="5383060" y="3501951"/>
              <a:ext cx="148625" cy="7839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Extraverti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1271920" y="1924768"/>
            <a:ext cx="6168112" cy="363410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805913" y="1412055"/>
            <a:ext cx="1479422" cy="440502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Participants 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1662508" y="1422644"/>
            <a:ext cx="2748531" cy="419324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Cultures professionnelles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3494972" y="1455983"/>
            <a:ext cx="2154056" cy="352646"/>
          </a:xfrm>
          <a:prstGeom prst="ellipse">
            <a:avLst/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Fonctions</a:t>
            </a:r>
            <a:endParaRPr kumimoji="0" lang="fr-FR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89986" y="1349547"/>
            <a:ext cx="7535085" cy="4858722"/>
          </a:xfrm>
          <a:prstGeom prst="rect">
            <a:avLst/>
          </a:prstGeom>
          <a:noFill/>
          <a:ln w="1905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40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91</Words>
  <Application>Microsoft Office PowerPoint</Application>
  <PresentationFormat>Affichage à l'écran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Thème Office</vt:lpstr>
      <vt:lpstr>Compétences interculturelles pour tous?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Jana Quinte</dc:creator>
  <cp:lastModifiedBy>Kim Leuzinger</cp:lastModifiedBy>
  <cp:revision>8</cp:revision>
  <dcterms:created xsi:type="dcterms:W3CDTF">2020-05-11T16:25:43Z</dcterms:created>
  <dcterms:modified xsi:type="dcterms:W3CDTF">2020-06-05T10:12:50Z</dcterms:modified>
</cp:coreProperties>
</file>