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73560" autoAdjust="0"/>
  </p:normalViewPr>
  <p:slideViewPr>
    <p:cSldViewPr snapToGrid="0">
      <p:cViewPr varScale="1">
        <p:scale>
          <a:sx n="64" d="100"/>
          <a:sy n="64" d="100"/>
        </p:scale>
        <p:origin x="20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F78D7-9092-4D8E-9729-1C30E3F28317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10FB8-A700-41C7-9E05-EA89026D2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24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Sources: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>
                <a:effectLst/>
              </a:rPr>
              <a:t>Kaufmann, J.-C. (2008). </a:t>
            </a:r>
            <a:r>
              <a:rPr lang="fr-FR" i="1" dirty="0" smtClean="0">
                <a:effectLst/>
              </a:rPr>
              <a:t>Quand je est un autre: pourquoi et comment ça change en nous</a:t>
            </a:r>
            <a:r>
              <a:rPr lang="fr-FR" dirty="0" smtClean="0">
                <a:effectLst/>
              </a:rPr>
              <a:t>. </a:t>
            </a:r>
            <a:r>
              <a:rPr lang="fr-FR" smtClean="0">
                <a:effectLst/>
              </a:rPr>
              <a:t>Paris : Armand </a:t>
            </a:r>
            <a:r>
              <a:rPr lang="fr-FR" dirty="0" smtClean="0">
                <a:effectLst/>
              </a:rPr>
              <a:t>Colin.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err="1" smtClean="0">
                <a:effectLst/>
              </a:rPr>
              <a:t>Dervin</a:t>
            </a:r>
            <a:r>
              <a:rPr lang="fr-FR" dirty="0" smtClean="0">
                <a:effectLst/>
              </a:rPr>
              <a:t>, F. (2017). </a:t>
            </a:r>
            <a:r>
              <a:rPr lang="fr-FR" i="1" dirty="0" smtClean="0">
                <a:effectLst/>
              </a:rPr>
              <a:t>Compétences interculturelles</a:t>
            </a:r>
            <a:r>
              <a:rPr lang="fr-FR" dirty="0" smtClean="0">
                <a:effectLst/>
              </a:rPr>
              <a:t>. Paris : Archives Contemporaines.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>
                <a:effectLst/>
              </a:rPr>
              <a:t>Abdallah-</a:t>
            </a:r>
            <a:r>
              <a:rPr lang="fr-FR" dirty="0" err="1" smtClean="0">
                <a:effectLst/>
              </a:rPr>
              <a:t>Pretceille</a:t>
            </a:r>
            <a:r>
              <a:rPr lang="fr-FR" dirty="0" smtClean="0">
                <a:effectLst/>
              </a:rPr>
              <a:t>, M. (2003). </a:t>
            </a:r>
            <a:r>
              <a:rPr lang="fr-FR" i="1" dirty="0" smtClean="0">
                <a:effectLst/>
              </a:rPr>
              <a:t>Former et éduquer en contexte hétérogène : pour un humanisme du divers</a:t>
            </a:r>
            <a:r>
              <a:rPr lang="fr-FR" dirty="0" smtClean="0">
                <a:effectLst/>
              </a:rPr>
              <a:t>. Paris : </a:t>
            </a:r>
            <a:r>
              <a:rPr lang="fr-FR" dirty="0" err="1" smtClean="0">
                <a:effectLst/>
              </a:rPr>
              <a:t>Economica</a:t>
            </a:r>
            <a:r>
              <a:rPr lang="fr-FR" dirty="0" smtClean="0">
                <a:effectLst/>
              </a:rPr>
              <a:t>/</a:t>
            </a:r>
            <a:r>
              <a:rPr lang="fr-FR" dirty="0" err="1" smtClean="0">
                <a:effectLst/>
              </a:rPr>
              <a:t>Anthropos</a:t>
            </a:r>
            <a:r>
              <a:rPr lang="fr-FR" dirty="0" smtClean="0">
                <a:effectLst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>
              <a:effectLst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10FB8-A700-41C7-9E05-EA89026D28F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3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76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43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26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36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49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37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2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0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03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41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42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02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2" t="3618" r="21119" b="3144"/>
          <a:stretch/>
        </p:blipFill>
        <p:spPr>
          <a:xfrm>
            <a:off x="154005" y="1"/>
            <a:ext cx="2002055" cy="4109190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2899567" y="178620"/>
            <a:ext cx="4382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21B1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L’interculturalité pour nous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C21B1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08441" y="829408"/>
            <a:ext cx="4765123" cy="1031560"/>
          </a:xfrm>
          <a:prstGeom prst="rect">
            <a:avLst/>
          </a:prstGeom>
          <a:noFill/>
          <a:ln>
            <a:solidFill>
              <a:srgbClr val="D4762C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 […] nous avons en réserve mille facettes différenciées de nous-mêmes, nous permettant de répondre de manière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adaptée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aux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évènements.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»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Jean-Claude Kaufmann </a:t>
            </a:r>
            <a:r>
              <a:rPr kumimoji="0" 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2008), p.27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82855" y="2118452"/>
            <a:ext cx="3052273" cy="576124"/>
          </a:xfrm>
          <a:prstGeom prst="rect">
            <a:avLst/>
          </a:prstGeom>
          <a:noFill/>
          <a:ln>
            <a:solidFill>
              <a:srgbClr val="0F685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 </a:t>
            </a:r>
            <a:r>
              <a:rPr lang="fr-FR" sz="1600" dirty="0">
                <a:solidFill>
                  <a:prstClr val="black"/>
                </a:solidFill>
                <a:latin typeface="Calibri"/>
              </a:rPr>
              <a:t>d</a:t>
            </a:r>
            <a:r>
              <a:rPr kumimoji="0" lang="fr-F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iverses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diversités »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Fred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Dervin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(2017), p.9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0704" y="4018574"/>
            <a:ext cx="1680646" cy="23206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 Walls » – Angel </a:t>
            </a:r>
            <a:r>
              <a:rPr kumimoji="0" lang="en-GB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Boligan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08440" y="2933105"/>
            <a:ext cx="4765124" cy="1433570"/>
          </a:xfrm>
          <a:prstGeom prst="rect">
            <a:avLst/>
          </a:prstGeom>
          <a:noFill/>
          <a:ln>
            <a:solidFill>
              <a:srgbClr val="3F88A8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 Les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cultures se définissent moins par rapport à une somme de caractéristiques et de traits culturels que par rapport aux relations et aux interactions entretenues entre les individus et les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groupes. »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Martine Abdallah-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Pretceille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2003),</a:t>
            </a:r>
            <a:r>
              <a:rPr kumimoji="0" 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p.15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6877" y="4624159"/>
            <a:ext cx="7888251" cy="1362755"/>
          </a:xfrm>
          <a:prstGeom prst="rect">
            <a:avLst/>
          </a:prstGeom>
          <a:noFill/>
          <a:ln>
            <a:solidFill>
              <a:srgbClr val="D94B2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 C’est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autrui, qui, dans sa totale diversité et singularité, sous toutes ses formes, s’impose à nous. (...) Ainsi, la connaissance hors contexte, hors relation, hors communication avec autrui, ne facilite pas la rencontre. (...) L’identité de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chacun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 peut plus être définie sans lui, en dehors de lui, mais avec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lui.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»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Martine Abdallah-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Pretceille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fr-FR" sz="1200" dirty="0" smtClean="0">
                <a:solidFill>
                  <a:prstClr val="black"/>
                </a:solidFill>
                <a:latin typeface="Calibri"/>
              </a:rPr>
              <a:t>(2003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), p.146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40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67</Words>
  <Application>Microsoft Office PowerPoint</Application>
  <PresentationFormat>Affichage à l'écran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Jana Quinte</dc:creator>
  <cp:lastModifiedBy>Kim Leuzinger</cp:lastModifiedBy>
  <cp:revision>10</cp:revision>
  <dcterms:created xsi:type="dcterms:W3CDTF">2020-05-11T16:25:43Z</dcterms:created>
  <dcterms:modified xsi:type="dcterms:W3CDTF">2020-06-05T10:23:52Z</dcterms:modified>
</cp:coreProperties>
</file>